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8" r:id="rId2"/>
    <p:sldId id="335" r:id="rId3"/>
    <p:sldId id="336" r:id="rId4"/>
    <p:sldId id="337" r:id="rId5"/>
    <p:sldId id="338" r:id="rId6"/>
    <p:sldId id="339" r:id="rId7"/>
    <p:sldId id="340" r:id="rId8"/>
    <p:sldId id="341" r:id="rId9"/>
    <p:sldId id="343" r:id="rId10"/>
    <p:sldId id="350" r:id="rId11"/>
    <p:sldId id="344" r:id="rId12"/>
    <p:sldId id="35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26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90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363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5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90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952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82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41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71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530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84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DD349-AD6C-4826-9101-BEB3B21A5A6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38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Do Now</a:t>
            </a:r>
          </a:p>
          <a:p>
            <a:endParaRPr lang="en-GB" sz="1400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 the questions below: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alt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‘</a:t>
            </a:r>
            <a:r>
              <a:rPr kumimoji="0" lang="en-GB" altLang="en-US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 of success</a:t>
            </a:r>
            <a:r>
              <a:rPr kumimoji="0" lang="en-GB" alt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that Macbeth refers to in his letter?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alt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Lady Macbeth ‘</a:t>
            </a:r>
            <a:r>
              <a:rPr kumimoji="0" lang="en-GB" altLang="en-US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fear</a:t>
            </a:r>
            <a:r>
              <a:rPr kumimoji="0" lang="en-GB" alt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about Macbeth?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alt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‘</a:t>
            </a:r>
            <a:r>
              <a:rPr kumimoji="0" lang="en-GB" altLang="en-US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golden round</a:t>
            </a:r>
            <a:r>
              <a:rPr kumimoji="0" lang="en-GB" alt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alt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</a:t>
            </a:r>
            <a:r>
              <a:rPr kumimoji="0" lang="en-GB" altLang="en-US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guest</a:t>
            </a:r>
            <a:r>
              <a:rPr kumimoji="0" lang="en-GB" alt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expected to arrive?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alt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religious significance of the </a:t>
            </a:r>
            <a:r>
              <a:rPr kumimoji="0" lang="en-GB" altLang="en-US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serpent</a:t>
            </a:r>
            <a:r>
              <a:rPr kumimoji="0" lang="en-GB" alt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metaphor?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BBC One - An Inspector Calls - Sheila Birling">
            <a:extLst>
              <a:ext uri="{FF2B5EF4-FFF2-40B4-BE49-F238E27FC236}">
                <a16:creationId xmlns:a16="http://schemas.microsoft.com/office/drawing/2014/main" id="{1E16334B-1660-44F6-89A7-2B57AEDD05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498980" cy="349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970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Recap</a:t>
            </a:r>
          </a:p>
          <a:p>
            <a:endParaRPr lang="en-GB" sz="1400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 and complete the quotations below: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‘Come thick ____ and pall thee in the ____ smoke of ____’</a:t>
            </a:r>
            <a:endParaRPr lang="en-US" altLang="en-US" sz="2300" b="1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‘Nor heaven peep through the ____ of the ____’ </a:t>
            </a:r>
            <a:endParaRPr lang="en-US" altLang="en-US" sz="2300" b="1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‘A foolish thought to say a ____ ____’ </a:t>
            </a:r>
            <a:endParaRPr lang="en-US" altLang="en-US" sz="2300" b="1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‘My ____ are of ____ colour; but I ____ to wear a ____ so ____’</a:t>
            </a:r>
            <a:endParaRPr lang="en-US" altLang="en-US" sz="2300" b="1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‘When all’s done, you ____ but on a ____’ </a:t>
            </a:r>
            <a:endParaRPr lang="en-US" altLang="en-US" sz="2300" b="1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‘Fie for ____!’ 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‘You lack the ____ of all natures, ____’</a:t>
            </a:r>
            <a:endParaRPr lang="en-US" altLang="en-US" sz="2300" b="1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339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3551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sz="1400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and correct the eight errors in the passage below: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  <a:spcBef>
                <a:spcPct val="0"/>
              </a:spcBef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Unlike the treasonous </a:t>
            </a:r>
            <a:r>
              <a:rPr lang="en-US" altLang="en-US" sz="2300" dirty="0" err="1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macbeth</a:t>
            </a: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Macduff is completely loyal to </a:t>
            </a:r>
            <a:r>
              <a:rPr lang="en-US" altLang="en-US" sz="2300" dirty="0" err="1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Duncen</a:t>
            </a: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his son Malcolm.  He discovers </a:t>
            </a:r>
            <a:r>
              <a:rPr lang="en-US" altLang="en-US" sz="2300" dirty="0" err="1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Duncans</a:t>
            </a: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body, and he soon becomes </a:t>
            </a:r>
            <a:r>
              <a:rPr lang="en-US" altLang="en-US" sz="2300" dirty="0" err="1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suspisious</a:t>
            </a: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Macbeth.  Fearing Macbeths vengeance, he flees to England to support Malcom in his assault on Macbeth.  However this leaves his castle, wife and children undefended and </a:t>
            </a:r>
            <a:r>
              <a:rPr lang="en-US" altLang="en-US" sz="2300" dirty="0" err="1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vunerable</a:t>
            </a: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BBC One - An Inspector Calls - Sheila Birling">
            <a:extLst>
              <a:ext uri="{FF2B5EF4-FFF2-40B4-BE49-F238E27FC236}">
                <a16:creationId xmlns:a16="http://schemas.microsoft.com/office/drawing/2014/main" id="{1E16334B-1660-44F6-89A7-2B57AEDD05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498980" cy="349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747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sz="1400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the act and scene:</a:t>
            </a:r>
          </a:p>
        </p:txBody>
      </p:sp>
      <p:sp>
        <p:nvSpPr>
          <p:cNvPr id="2" name="AutoShape 2" descr="BBC One - An Inspector Calls - Sheila Birling">
            <a:extLst>
              <a:ext uri="{FF2B5EF4-FFF2-40B4-BE49-F238E27FC236}">
                <a16:creationId xmlns:a16="http://schemas.microsoft.com/office/drawing/2014/main" id="{1E16334B-1660-44F6-89A7-2B57AEDD05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498980" cy="349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Lady Macbeth Seizing the Daggers', Henry Fuseli, ?exhibited 1812 | Tate">
            <a:extLst>
              <a:ext uri="{FF2B5EF4-FFF2-40B4-BE49-F238E27FC236}">
                <a16:creationId xmlns:a16="http://schemas.microsoft.com/office/drawing/2014/main" id="{4F5BB0BC-0EE7-D51F-D396-025EF3A6DE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24" y="1815448"/>
            <a:ext cx="5722776" cy="462425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6675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sz="1400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 the events below in order: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Macduff discovers Duncan’s body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Ross and the Old Man remark on the strange weather conditions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Macbeth looks down in despair at his bloody hands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Macbeth sees a floating dagger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Lady Macbeth faints</a:t>
            </a:r>
          </a:p>
          <a:p>
            <a:pPr lvl="1">
              <a:spcBef>
                <a:spcPct val="0"/>
              </a:spcBef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BBC One - An Inspector Calls - Sheila Birling">
            <a:extLst>
              <a:ext uri="{FF2B5EF4-FFF2-40B4-BE49-F238E27FC236}">
                <a16:creationId xmlns:a16="http://schemas.microsoft.com/office/drawing/2014/main" id="{1E16334B-1660-44F6-89A7-2B57AEDD05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498980" cy="349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340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sz="1400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short quotations to support the statements below: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Macbeth is ambitious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Macbeth feels conflicted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Macbeth is violent</a:t>
            </a:r>
          </a:p>
        </p:txBody>
      </p:sp>
      <p:sp>
        <p:nvSpPr>
          <p:cNvPr id="2" name="AutoShape 2" descr="BBC One - An Inspector Calls - Sheila Birling">
            <a:extLst>
              <a:ext uri="{FF2B5EF4-FFF2-40B4-BE49-F238E27FC236}">
                <a16:creationId xmlns:a16="http://schemas.microsoft.com/office/drawing/2014/main" id="{1E16334B-1660-44F6-89A7-2B57AEDD05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498980" cy="349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663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sz="1400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the page numbers for the events below: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witches first appear on stage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Duncan decides to reward Macbeth by making him Thane of Cawdor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witches prophecise that Banquo’s sons will be kings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Duncan names Malcolm as his successor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Macbeth realises that he will not become king without direct action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Lady Macbeth reflects that Macbeth is not ruthless enough to murder Duncan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Macbeth sees a floating dagger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Macbeth regrets murdering Duncan</a:t>
            </a:r>
          </a:p>
        </p:txBody>
      </p:sp>
      <p:sp>
        <p:nvSpPr>
          <p:cNvPr id="2" name="AutoShape 2" descr="BBC One - An Inspector Calls - Sheila Birling">
            <a:extLst>
              <a:ext uri="{FF2B5EF4-FFF2-40B4-BE49-F238E27FC236}">
                <a16:creationId xmlns:a16="http://schemas.microsoft.com/office/drawing/2014/main" id="{1E16334B-1660-44F6-89A7-2B57AEDD05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498980" cy="349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212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sz="1400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Retrieve short quotations: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Duncan asks if the treacherous Thane of Cawdor has been executed (A1-S4)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Duncan names Malcolm as his successor (A1-S4)</a:t>
            </a:r>
            <a:endParaRPr lang="en-GB" altLang="en-US" sz="2300" b="1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Macbeth concedes that Duncan is a good king (A1-S7)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Macbeth regrets murdering Duncan (A2-S2)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Macduff reacts with shock and horror to the murder of Duncan (A2-S3)</a:t>
            </a:r>
          </a:p>
        </p:txBody>
      </p:sp>
      <p:sp>
        <p:nvSpPr>
          <p:cNvPr id="2" name="AutoShape 2" descr="BBC One - An Inspector Calls - Sheila Birling">
            <a:extLst>
              <a:ext uri="{FF2B5EF4-FFF2-40B4-BE49-F238E27FC236}">
                <a16:creationId xmlns:a16="http://schemas.microsoft.com/office/drawing/2014/main" id="{1E16334B-1660-44F6-89A7-2B57AEDD05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498980" cy="349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220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sz="1400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 and complete at least two of the sentences below: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Macbeth’s presentation as a hero changes when…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appearance of the witches is significant because…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regret that Macbeth feels after murdering Duncan is emphasised by…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stormy weather on the night of Duncan’s murder builds tension, but also…</a:t>
            </a:r>
          </a:p>
        </p:txBody>
      </p:sp>
      <p:sp>
        <p:nvSpPr>
          <p:cNvPr id="2" name="AutoShape 2" descr="BBC One - An Inspector Calls - Sheila Birling">
            <a:extLst>
              <a:ext uri="{FF2B5EF4-FFF2-40B4-BE49-F238E27FC236}">
                <a16:creationId xmlns:a16="http://schemas.microsoft.com/office/drawing/2014/main" id="{1E16334B-1660-44F6-89A7-2B57AEDD05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498980" cy="349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808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sz="1400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the page numbers for the events: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Banquo and Macbeth are compared to powerful cannons (A1-S2)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Banquo remarks on the appearance of the witches (A1-S3)</a:t>
            </a:r>
            <a:endParaRPr lang="en-GB" altLang="en-US" sz="2300" b="1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Banquo notices that Macbeth seems intrigued by the prophecies (A1-S3) 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Macbeth and Banquo are praised by Duncan (A1-S4)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Banquo first hears the news of Duncan’s death (A2-S3)</a:t>
            </a:r>
          </a:p>
        </p:txBody>
      </p:sp>
      <p:sp>
        <p:nvSpPr>
          <p:cNvPr id="2" name="AutoShape 2" descr="BBC One - An Inspector Calls - Sheila Birling">
            <a:extLst>
              <a:ext uri="{FF2B5EF4-FFF2-40B4-BE49-F238E27FC236}">
                <a16:creationId xmlns:a16="http://schemas.microsoft.com/office/drawing/2014/main" id="{1E16334B-1660-44F6-89A7-2B57AEDD05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498980" cy="349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324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sz="1400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 the questions :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was King of England and Scotland when the play was first performed?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Macbeth’s tragic flaw?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irreversible act does Macbeth commit that is responsible for his downfall?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 the witches prophecise about Banquo?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name of Duncan’s eldest son?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Macbeth return with in his hands after murdering Duncan?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character first discovers Duncan’s body?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 Ross and the Old Man notice about the weather after Duncan’s murder?</a:t>
            </a:r>
          </a:p>
        </p:txBody>
      </p:sp>
      <p:sp>
        <p:nvSpPr>
          <p:cNvPr id="2" name="AutoShape 2" descr="BBC One - An Inspector Calls - Sheila Birling">
            <a:extLst>
              <a:ext uri="{FF2B5EF4-FFF2-40B4-BE49-F238E27FC236}">
                <a16:creationId xmlns:a16="http://schemas.microsoft.com/office/drawing/2014/main" id="{1E16334B-1660-44F6-89A7-2B57AEDD05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498980" cy="349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21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5652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sz="1400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Fill-in the gaps: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spcAft>
                <a:spcPts val="800"/>
              </a:spcAft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far is’t call’d to Forres?  What are these</a:t>
            </a:r>
          </a:p>
          <a:p>
            <a:pPr>
              <a:spcBef>
                <a:spcPct val="0"/>
              </a:spcBef>
              <a:spcAft>
                <a:spcPts val="800"/>
              </a:spcAft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__</a:t>
            </a:r>
            <a:r>
              <a:rPr lang="en-US" altLang="en-US" sz="2300" b="1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 and so __</a:t>
            </a:r>
            <a:r>
              <a:rPr lang="en-US" altLang="en-US" sz="2300" b="1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 in their attire,</a:t>
            </a:r>
          </a:p>
          <a:p>
            <a:pPr>
              <a:spcBef>
                <a:spcPct val="0"/>
              </a:spcBef>
              <a:spcAft>
                <a:spcPts val="800"/>
              </a:spcAft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look not like the __</a:t>
            </a:r>
            <a:r>
              <a:rPr lang="en-US" altLang="en-US" sz="2300" b="1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 o’ the earth,</a:t>
            </a:r>
          </a:p>
          <a:p>
            <a:pPr>
              <a:spcBef>
                <a:spcPct val="0"/>
              </a:spcBef>
              <a:spcAft>
                <a:spcPts val="800"/>
              </a:spcAft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yet are on’t?  Live you or are you aught</a:t>
            </a:r>
          </a:p>
          <a:p>
            <a:pPr>
              <a:spcBef>
                <a:spcPct val="0"/>
              </a:spcBef>
              <a:spcAft>
                <a:spcPts val="800"/>
              </a:spcAft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man may question?  You seem to understand me,</a:t>
            </a:r>
          </a:p>
          <a:p>
            <a:pPr>
              <a:spcBef>
                <a:spcPct val="0"/>
              </a:spcBef>
              <a:spcAft>
                <a:spcPts val="800"/>
              </a:spcAft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each at once her __</a:t>
            </a:r>
            <a:r>
              <a:rPr lang="en-US" altLang="en-US" sz="2300" b="1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 finger laying	</a:t>
            </a:r>
          </a:p>
          <a:p>
            <a:pPr>
              <a:spcBef>
                <a:spcPct val="0"/>
              </a:spcBef>
              <a:spcAft>
                <a:spcPts val="800"/>
              </a:spcAft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Upon her __</a:t>
            </a:r>
            <a:r>
              <a:rPr lang="en-US" altLang="en-US" sz="2300" b="1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 __</a:t>
            </a:r>
            <a:r>
              <a:rPr lang="en-US" altLang="en-US" sz="2300" b="1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__: you should be __</a:t>
            </a:r>
            <a:r>
              <a:rPr lang="en-US" altLang="en-US" sz="2300" b="1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__,</a:t>
            </a:r>
          </a:p>
          <a:p>
            <a:pPr>
              <a:spcBef>
                <a:spcPct val="0"/>
              </a:spcBef>
              <a:spcAft>
                <a:spcPts val="800"/>
              </a:spcAft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yet your __</a:t>
            </a:r>
            <a:r>
              <a:rPr lang="en-US" altLang="en-US" sz="2300" b="1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 forbid me to interpret</a:t>
            </a:r>
          </a:p>
          <a:p>
            <a:pPr>
              <a:spcBef>
                <a:spcPct val="0"/>
              </a:spcBef>
              <a:spcAft>
                <a:spcPts val="800"/>
              </a:spcAft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you are so.</a:t>
            </a:r>
            <a:endParaRPr lang="en-GB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BBC One - An Inspector Calls - Sheila Birling">
            <a:extLst>
              <a:ext uri="{FF2B5EF4-FFF2-40B4-BE49-F238E27FC236}">
                <a16:creationId xmlns:a16="http://schemas.microsoft.com/office/drawing/2014/main" id="{1E16334B-1660-44F6-89A7-2B57AEDD05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498980" cy="349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194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732</Words>
  <Application>Microsoft Office PowerPoint</Application>
  <PresentationFormat>Widescreen</PresentationFormat>
  <Paragraphs>148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Douglas Wise</dc:creator>
  <cp:lastModifiedBy>Douglas Wise</cp:lastModifiedBy>
  <cp:revision>1</cp:revision>
  <dcterms:created xsi:type="dcterms:W3CDTF">2022-06-20T18:16:37Z</dcterms:created>
  <dcterms:modified xsi:type="dcterms:W3CDTF">2022-06-20T19:01:08Z</dcterms:modified>
</cp:coreProperties>
</file>